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对于这个案例，此时就剩下处理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CallExpression了，很明显，我们需要补回来两个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15528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838</cp:revision>
  <dcterms:created xsi:type="dcterms:W3CDTF">2023-03-11T09:39:03Z</dcterms:created>
  <dcterms:modified xsi:type="dcterms:W3CDTF">2023-03-11T09:39:03Z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